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309" r:id="rId5"/>
    <p:sldId id="386" r:id="rId6"/>
    <p:sldId id="394" r:id="rId7"/>
    <p:sldId id="395" r:id="rId8"/>
    <p:sldId id="389" r:id="rId9"/>
    <p:sldId id="396" r:id="rId10"/>
    <p:sldId id="397" r:id="rId11"/>
    <p:sldId id="387" r:id="rId12"/>
    <p:sldId id="377" r:id="rId13"/>
    <p:sldId id="393" r:id="rId14"/>
    <p:sldId id="392" r:id="rId15"/>
    <p:sldId id="388" r:id="rId16"/>
    <p:sldId id="363" r:id="rId17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05AA92-C413-D9DA-1DAF-E45C4170AA1B}" v="40" dt="2022-09-21T21:20:54.530"/>
    <p1510:client id="{07417932-258D-57A3-612D-459DA881C46C}" v="29" dt="2022-09-14T21:33:46.373"/>
    <p1510:client id="{0C051DB8-6879-40E0-7D2B-902F9F8A9863}" v="49" dt="2022-09-21T18:59:35.174"/>
    <p1510:client id="{0D2D5D3C-FE65-F582-4608-B29E12442AEA}" v="115" dt="2022-09-12T16:39:22.122"/>
    <p1510:client id="{1C6FC7EF-F8FA-5CB9-B875-3251EA74F57E}" v="49" dt="2022-10-03T22:18:48.900"/>
    <p1510:client id="{1CA82096-07B7-46F7-8ECE-757CE4B6E1BF}" v="121" dt="2022-10-10T22:40:45.162"/>
    <p1510:client id="{4B6402EE-C908-14BE-80CE-866A430E0AB8}" v="12" dt="2022-10-03T21:01:55.600"/>
    <p1510:client id="{54F3B964-1459-0F76-E51A-C9A74A5485A8}" v="82" dt="2022-09-19T18:37:35.424"/>
    <p1510:client id="{56715FCC-B0AD-7074-8975-3823EE741471}" v="100" dt="2022-09-14T18:06:17.339"/>
    <p1510:client id="{608D7396-4663-AFE1-B7A3-23EA1F543A63}" v="36" dt="2022-09-13T18:35:17.355"/>
    <p1510:client id="{7209E603-BBED-B153-37BF-477B7A99EF00}" v="87" dt="2022-09-19T22:57:00.382"/>
    <p1510:client id="{7299CE9A-63C9-AEBF-BBCF-6F5BC398B66C}" v="160" dt="2022-09-26T22:43:37.973"/>
    <p1510:client id="{85541A08-6A8F-85B1-67C8-FE8B6636FA2A}" v="16" dt="2022-09-21T05:07:10.576"/>
    <p1510:client id="{96988A30-2DD1-20EF-BFBD-1ADF2BB1066C}" v="9" dt="2022-09-12T16:55:58.654"/>
    <p1510:client id="{BA235209-1277-DF1A-FD5D-18EE8D92626E}" v="241" dt="2022-09-13T21:55:11.621"/>
    <p1510:client id="{CAB14A19-9EF0-1DE4-B6C7-4C6413720A18}" v="9" dt="2022-09-12T18:35:40.125"/>
    <p1510:client id="{CBAB23E5-04DB-4DDA-08E4-0D039561954F}" v="111" dt="2022-09-28T15:51:53.231"/>
    <p1510:client id="{D1D97E17-ADF2-D5DA-7300-FB03F2D58EE5}" v="60" dt="2022-10-10T18:44:22.956"/>
    <p1510:client id="{DA316D06-BEB9-5F98-1FC5-B3E9A80BD2E2}" v="46" dt="2022-09-28T21:37:29.976"/>
    <p1510:client id="{DBCDBE7C-7FEE-CB5C-2AFD-3BB868AFEECF}" v="318" dt="2022-09-12T04:31:15.871"/>
    <p1510:client id="{F61D4AEF-951F-5FD2-E29E-6C7CE4F93B46}" v="27" dt="2022-09-28T18:47:05.6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 Guillermo Herrera Ramirez" userId="S::guillermo.herrera@udlap.mx::6dc6c2f7-563e-41ca-8285-fab432b350c3" providerId="AD" clId="Web-{1CA82096-07B7-46F7-8ECE-757CE4B6E1BF}"/>
    <pc:docChg chg="addSld delSld modSld sldOrd">
      <pc:chgData name="Jose Guillermo Herrera Ramirez" userId="S::guillermo.herrera@udlap.mx::6dc6c2f7-563e-41ca-8285-fab432b350c3" providerId="AD" clId="Web-{1CA82096-07B7-46F7-8ECE-757CE4B6E1BF}" dt="2022-10-10T22:40:45.162" v="111"/>
      <pc:docMkLst>
        <pc:docMk/>
      </pc:docMkLst>
      <pc:sldChg chg="modSp">
        <pc:chgData name="Jose Guillermo Herrera Ramirez" userId="S::guillermo.herrera@udlap.mx::6dc6c2f7-563e-41ca-8285-fab432b350c3" providerId="AD" clId="Web-{1CA82096-07B7-46F7-8ECE-757CE4B6E1BF}" dt="2022-10-10T22:40:21.833" v="108" actId="20577"/>
        <pc:sldMkLst>
          <pc:docMk/>
          <pc:sldMk cId="1714490226" sldId="309"/>
        </pc:sldMkLst>
        <pc:spChg chg="mod">
          <ac:chgData name="Jose Guillermo Herrera Ramirez" userId="S::guillermo.herrera@udlap.mx::6dc6c2f7-563e-41ca-8285-fab432b350c3" providerId="AD" clId="Web-{1CA82096-07B7-46F7-8ECE-757CE4B6E1BF}" dt="2022-10-10T22:40:21.833" v="108" actId="20577"/>
          <ac:spMkLst>
            <pc:docMk/>
            <pc:sldMk cId="1714490226" sldId="309"/>
            <ac:spMk id="3" creationId="{6E4ABE9B-1DE3-C1D8-FC1E-DE27FC064C12}"/>
          </ac:spMkLst>
        </pc:spChg>
      </pc:sldChg>
      <pc:sldChg chg="ord">
        <pc:chgData name="Jose Guillermo Herrera Ramirez" userId="S::guillermo.herrera@udlap.mx::6dc6c2f7-563e-41ca-8285-fab432b350c3" providerId="AD" clId="Web-{1CA82096-07B7-46F7-8ECE-757CE4B6E1BF}" dt="2022-10-10T21:44:03.696" v="70"/>
        <pc:sldMkLst>
          <pc:docMk/>
          <pc:sldMk cId="3344177923" sldId="377"/>
        </pc:sldMkLst>
      </pc:sldChg>
      <pc:sldChg chg="ord">
        <pc:chgData name="Jose Guillermo Herrera Ramirez" userId="S::guillermo.herrera@udlap.mx::6dc6c2f7-563e-41ca-8285-fab432b350c3" providerId="AD" clId="Web-{1CA82096-07B7-46F7-8ECE-757CE4B6E1BF}" dt="2022-10-10T21:22:27.040" v="22"/>
        <pc:sldMkLst>
          <pc:docMk/>
          <pc:sldMk cId="3401822293" sldId="386"/>
        </pc:sldMkLst>
      </pc:sldChg>
      <pc:sldChg chg="ord">
        <pc:chgData name="Jose Guillermo Herrera Ramirez" userId="S::guillermo.herrera@udlap.mx::6dc6c2f7-563e-41ca-8285-fab432b350c3" providerId="AD" clId="Web-{1CA82096-07B7-46F7-8ECE-757CE4B6E1BF}" dt="2022-10-10T21:22:31.884" v="24"/>
        <pc:sldMkLst>
          <pc:docMk/>
          <pc:sldMk cId="1275695114" sldId="387"/>
        </pc:sldMkLst>
      </pc:sldChg>
      <pc:sldChg chg="addSp delSp modSp ord">
        <pc:chgData name="Jose Guillermo Herrera Ramirez" userId="S::guillermo.herrera@udlap.mx::6dc6c2f7-563e-41ca-8285-fab432b350c3" providerId="AD" clId="Web-{1CA82096-07B7-46F7-8ECE-757CE4B6E1BF}" dt="2022-10-10T22:40:45.162" v="111"/>
        <pc:sldMkLst>
          <pc:docMk/>
          <pc:sldMk cId="595405029" sldId="388"/>
        </pc:sldMkLst>
        <pc:picChg chg="del">
          <ac:chgData name="Jose Guillermo Herrera Ramirez" userId="S::guillermo.herrera@udlap.mx::6dc6c2f7-563e-41ca-8285-fab432b350c3" providerId="AD" clId="Web-{1CA82096-07B7-46F7-8ECE-757CE4B6E1BF}" dt="2022-10-10T21:20:17.723" v="12"/>
          <ac:picMkLst>
            <pc:docMk/>
            <pc:sldMk cId="595405029" sldId="388"/>
            <ac:picMk id="2" creationId="{988400C9-4BAA-63EB-A329-89949B2295CE}"/>
          </ac:picMkLst>
        </pc:picChg>
        <pc:picChg chg="add mod modCrop">
          <ac:chgData name="Jose Guillermo Herrera Ramirez" userId="S::guillermo.herrera@udlap.mx::6dc6c2f7-563e-41ca-8285-fab432b350c3" providerId="AD" clId="Web-{1CA82096-07B7-46F7-8ECE-757CE4B6E1BF}" dt="2022-10-10T21:20:46.552" v="20" actId="1076"/>
          <ac:picMkLst>
            <pc:docMk/>
            <pc:sldMk cId="595405029" sldId="388"/>
            <ac:picMk id="3" creationId="{B7D08241-4925-F689-EEA2-A668CA73E88A}"/>
          </ac:picMkLst>
        </pc:picChg>
      </pc:sldChg>
      <pc:sldChg chg="addSp delSp modSp ord">
        <pc:chgData name="Jose Guillermo Herrera Ramirez" userId="S::guillermo.herrera@udlap.mx::6dc6c2f7-563e-41ca-8285-fab432b350c3" providerId="AD" clId="Web-{1CA82096-07B7-46F7-8ECE-757CE4B6E1BF}" dt="2022-10-10T22:29:33.811" v="94" actId="1076"/>
        <pc:sldMkLst>
          <pc:docMk/>
          <pc:sldMk cId="4128806596" sldId="389"/>
        </pc:sldMkLst>
        <pc:picChg chg="add mod modCrop">
          <ac:chgData name="Jose Guillermo Herrera Ramirez" userId="S::guillermo.herrera@udlap.mx::6dc6c2f7-563e-41ca-8285-fab432b350c3" providerId="AD" clId="Web-{1CA82096-07B7-46F7-8ECE-757CE4B6E1BF}" dt="2022-10-10T22:29:33.811" v="94" actId="1076"/>
          <ac:picMkLst>
            <pc:docMk/>
            <pc:sldMk cId="4128806596" sldId="389"/>
            <ac:picMk id="2" creationId="{DEE4CB23-A30A-7D30-69C1-4F5428947EA0}"/>
          </ac:picMkLst>
        </pc:picChg>
        <pc:picChg chg="del">
          <ac:chgData name="Jose Guillermo Herrera Ramirez" userId="S::guillermo.herrera@udlap.mx::6dc6c2f7-563e-41ca-8285-fab432b350c3" providerId="AD" clId="Web-{1CA82096-07B7-46F7-8ECE-757CE4B6E1BF}" dt="2022-10-10T21:22:29.649" v="23"/>
          <ac:picMkLst>
            <pc:docMk/>
            <pc:sldMk cId="4128806596" sldId="389"/>
            <ac:picMk id="2" creationId="{EB2BFE56-21D2-5059-D156-BD1193E8B11E}"/>
          </ac:picMkLst>
        </pc:picChg>
      </pc:sldChg>
      <pc:sldChg chg="del">
        <pc:chgData name="Jose Guillermo Herrera Ramirez" userId="S::guillermo.herrera@udlap.mx::6dc6c2f7-563e-41ca-8285-fab432b350c3" providerId="AD" clId="Web-{1CA82096-07B7-46F7-8ECE-757CE4B6E1BF}" dt="2022-10-10T21:43:59.930" v="69"/>
        <pc:sldMkLst>
          <pc:docMk/>
          <pc:sldMk cId="1004359421" sldId="390"/>
        </pc:sldMkLst>
      </pc:sldChg>
      <pc:sldChg chg="addSp delSp modSp ord">
        <pc:chgData name="Jose Guillermo Herrera Ramirez" userId="S::guillermo.herrera@udlap.mx::6dc6c2f7-563e-41ca-8285-fab432b350c3" providerId="AD" clId="Web-{1CA82096-07B7-46F7-8ECE-757CE4B6E1BF}" dt="2022-10-10T22:40:39.287" v="110"/>
        <pc:sldMkLst>
          <pc:docMk/>
          <pc:sldMk cId="128023676" sldId="392"/>
        </pc:sldMkLst>
        <pc:picChg chg="add mod">
          <ac:chgData name="Jose Guillermo Herrera Ramirez" userId="S::guillermo.herrera@udlap.mx::6dc6c2f7-563e-41ca-8285-fab432b350c3" providerId="AD" clId="Web-{1CA82096-07B7-46F7-8ECE-757CE4B6E1BF}" dt="2022-10-10T21:18:40.391" v="11" actId="14100"/>
          <ac:picMkLst>
            <pc:docMk/>
            <pc:sldMk cId="128023676" sldId="392"/>
            <ac:picMk id="2" creationId="{CEF01B75-1C1F-4A98-7EAF-AB007B5258B0}"/>
          </ac:picMkLst>
        </pc:picChg>
        <pc:picChg chg="del">
          <ac:chgData name="Jose Guillermo Herrera Ramirez" userId="S::guillermo.herrera@udlap.mx::6dc6c2f7-563e-41ca-8285-fab432b350c3" providerId="AD" clId="Web-{1CA82096-07B7-46F7-8ECE-757CE4B6E1BF}" dt="2022-10-10T21:18:32.328" v="7"/>
          <ac:picMkLst>
            <pc:docMk/>
            <pc:sldMk cId="128023676" sldId="392"/>
            <ac:picMk id="3" creationId="{9308B902-3ADB-FB87-E275-A25897107517}"/>
          </ac:picMkLst>
        </pc:picChg>
      </pc:sldChg>
      <pc:sldChg chg="addSp delSp modSp ord">
        <pc:chgData name="Jose Guillermo Herrera Ramirez" userId="S::guillermo.herrera@udlap.mx::6dc6c2f7-563e-41ca-8285-fab432b350c3" providerId="AD" clId="Web-{1CA82096-07B7-46F7-8ECE-757CE4B6E1BF}" dt="2022-10-10T22:40:33.803" v="109"/>
        <pc:sldMkLst>
          <pc:docMk/>
          <pc:sldMk cId="763671174" sldId="393"/>
        </pc:sldMkLst>
        <pc:picChg chg="add mod modCrop">
          <ac:chgData name="Jose Guillermo Herrera Ramirez" userId="S::guillermo.herrera@udlap.mx::6dc6c2f7-563e-41ca-8285-fab432b350c3" providerId="AD" clId="Web-{1CA82096-07B7-46F7-8ECE-757CE4B6E1BF}" dt="2022-10-10T21:16:58.981" v="6" actId="1076"/>
          <ac:picMkLst>
            <pc:docMk/>
            <pc:sldMk cId="763671174" sldId="393"/>
            <ac:picMk id="2" creationId="{67008017-9934-0617-DCEB-30925E1884E1}"/>
          </ac:picMkLst>
        </pc:picChg>
        <pc:picChg chg="del">
          <ac:chgData name="Jose Guillermo Herrera Ramirez" userId="S::guillermo.herrera@udlap.mx::6dc6c2f7-563e-41ca-8285-fab432b350c3" providerId="AD" clId="Web-{1CA82096-07B7-46F7-8ECE-757CE4B6E1BF}" dt="2022-10-10T21:16:24.230" v="0"/>
          <ac:picMkLst>
            <pc:docMk/>
            <pc:sldMk cId="763671174" sldId="393"/>
            <ac:picMk id="3" creationId="{C5D99805-B4F2-5327-8D85-D43E4A925449}"/>
          </ac:picMkLst>
        </pc:picChg>
      </pc:sldChg>
      <pc:sldChg chg="modSp new ord">
        <pc:chgData name="Jose Guillermo Herrera Ramirez" userId="S::guillermo.herrera@udlap.mx::6dc6c2f7-563e-41ca-8285-fab432b350c3" providerId="AD" clId="Web-{1CA82096-07B7-46F7-8ECE-757CE4B6E1BF}" dt="2022-10-10T21:42:55.756" v="68"/>
        <pc:sldMkLst>
          <pc:docMk/>
          <pc:sldMk cId="3686190" sldId="394"/>
        </pc:sldMkLst>
        <pc:spChg chg="mod">
          <ac:chgData name="Jose Guillermo Herrera Ramirez" userId="S::guillermo.herrera@udlap.mx::6dc6c2f7-563e-41ca-8285-fab432b350c3" providerId="AD" clId="Web-{1CA82096-07B7-46F7-8ECE-757CE4B6E1BF}" dt="2022-10-10T21:29:49.118" v="43" actId="20577"/>
          <ac:spMkLst>
            <pc:docMk/>
            <pc:sldMk cId="3686190" sldId="394"/>
            <ac:spMk id="2" creationId="{3D19ED74-BE00-0B59-40E1-0C6B5C1F2AA6}"/>
          </ac:spMkLst>
        </pc:spChg>
        <pc:spChg chg="mod">
          <ac:chgData name="Jose Guillermo Herrera Ramirez" userId="S::guillermo.herrera@udlap.mx::6dc6c2f7-563e-41ca-8285-fab432b350c3" providerId="AD" clId="Web-{1CA82096-07B7-46F7-8ECE-757CE4B6E1BF}" dt="2022-10-10T21:37:30.244" v="67" actId="20577"/>
          <ac:spMkLst>
            <pc:docMk/>
            <pc:sldMk cId="3686190" sldId="394"/>
            <ac:spMk id="3" creationId="{1DDA2864-9359-E0F3-268C-FBECE7048248}"/>
          </ac:spMkLst>
        </pc:spChg>
      </pc:sldChg>
      <pc:sldChg chg="addSp modSp add ord replId">
        <pc:chgData name="Jose Guillermo Herrera Ramirez" userId="S::guillermo.herrera@udlap.mx::6dc6c2f7-563e-41ca-8285-fab432b350c3" providerId="AD" clId="Web-{1CA82096-07B7-46F7-8ECE-757CE4B6E1BF}" dt="2022-10-10T22:29:14.701" v="90"/>
        <pc:sldMkLst>
          <pc:docMk/>
          <pc:sldMk cId="2464351972" sldId="395"/>
        </pc:sldMkLst>
        <pc:picChg chg="add mod modCrop">
          <ac:chgData name="Jose Guillermo Herrera Ramirez" userId="S::guillermo.herrera@udlap.mx::6dc6c2f7-563e-41ca-8285-fab432b350c3" providerId="AD" clId="Web-{1CA82096-07B7-46F7-8ECE-757CE4B6E1BF}" dt="2022-10-10T22:29:14.701" v="90"/>
          <ac:picMkLst>
            <pc:docMk/>
            <pc:sldMk cId="2464351972" sldId="395"/>
            <ac:picMk id="2" creationId="{68685B6D-F1A3-3693-3ECA-8E95794E54FE}"/>
          </ac:picMkLst>
        </pc:picChg>
      </pc:sldChg>
      <pc:sldChg chg="addSp modSp add replId">
        <pc:chgData name="Jose Guillermo Herrera Ramirez" userId="S::guillermo.herrera@udlap.mx::6dc6c2f7-563e-41ca-8285-fab432b350c3" providerId="AD" clId="Web-{1CA82096-07B7-46F7-8ECE-757CE4B6E1BF}" dt="2022-10-10T22:30:05.812" v="96"/>
        <pc:sldMkLst>
          <pc:docMk/>
          <pc:sldMk cId="1688151631" sldId="396"/>
        </pc:sldMkLst>
        <pc:picChg chg="add mod modCrop">
          <ac:chgData name="Jose Guillermo Herrera Ramirez" userId="S::guillermo.herrera@udlap.mx::6dc6c2f7-563e-41ca-8285-fab432b350c3" providerId="AD" clId="Web-{1CA82096-07B7-46F7-8ECE-757CE4B6E1BF}" dt="2022-10-10T22:30:05.812" v="96"/>
          <ac:picMkLst>
            <pc:docMk/>
            <pc:sldMk cId="1688151631" sldId="396"/>
            <ac:picMk id="2" creationId="{5B0F93AC-DA62-5DFC-14AA-6B86673D7F08}"/>
          </ac:picMkLst>
        </pc:picChg>
      </pc:sldChg>
      <pc:sldChg chg="addSp delSp modSp add replId">
        <pc:chgData name="Jose Guillermo Herrera Ramirez" userId="S::guillermo.herrera@udlap.mx::6dc6c2f7-563e-41ca-8285-fab432b350c3" providerId="AD" clId="Web-{1CA82096-07B7-46F7-8ECE-757CE4B6E1BF}" dt="2022-10-10T22:33:31.694" v="104"/>
        <pc:sldMkLst>
          <pc:docMk/>
          <pc:sldMk cId="4113411232" sldId="397"/>
        </pc:sldMkLst>
        <pc:picChg chg="del">
          <ac:chgData name="Jose Guillermo Herrera Ramirez" userId="S::guillermo.herrera@udlap.mx::6dc6c2f7-563e-41ca-8285-fab432b350c3" providerId="AD" clId="Web-{1CA82096-07B7-46F7-8ECE-757CE4B6E1BF}" dt="2022-10-10T22:32:57.349" v="98"/>
          <ac:picMkLst>
            <pc:docMk/>
            <pc:sldMk cId="4113411232" sldId="397"/>
            <ac:picMk id="2" creationId="{5B0F93AC-DA62-5DFC-14AA-6B86673D7F08}"/>
          </ac:picMkLst>
        </pc:picChg>
        <pc:picChg chg="add mod modCrop">
          <ac:chgData name="Jose Guillermo Herrera Ramirez" userId="S::guillermo.herrera@udlap.mx::6dc6c2f7-563e-41ca-8285-fab432b350c3" providerId="AD" clId="Web-{1CA82096-07B7-46F7-8ECE-757CE4B6E1BF}" dt="2022-10-10T22:33:31.694" v="104"/>
          <ac:picMkLst>
            <pc:docMk/>
            <pc:sldMk cId="4113411232" sldId="397"/>
            <ac:picMk id="3" creationId="{7080EB82-0602-C42E-25B8-A3E7ACE81D54}"/>
          </ac:picMkLst>
        </pc:picChg>
      </pc:sldChg>
    </pc:docChg>
  </pc:docChgLst>
  <pc:docChgLst>
    <pc:chgData name="Jose Guillermo Herrera Ramirez" userId="S::guillermo.herrera@udlap.mx::6dc6c2f7-563e-41ca-8285-fab432b350c3" providerId="AD" clId="Web-{D1D97E17-ADF2-D5DA-7300-FB03F2D58EE5}"/>
    <pc:docChg chg="modSld">
      <pc:chgData name="Jose Guillermo Herrera Ramirez" userId="S::guillermo.herrera@udlap.mx::6dc6c2f7-563e-41ca-8285-fab432b350c3" providerId="AD" clId="Web-{D1D97E17-ADF2-D5DA-7300-FB03F2D58EE5}" dt="2022-10-10T18:44:22.956" v="58" actId="1076"/>
      <pc:docMkLst>
        <pc:docMk/>
      </pc:docMkLst>
      <pc:sldChg chg="modSp">
        <pc:chgData name="Jose Guillermo Herrera Ramirez" userId="S::guillermo.herrera@udlap.mx::6dc6c2f7-563e-41ca-8285-fab432b350c3" providerId="AD" clId="Web-{D1D97E17-ADF2-D5DA-7300-FB03F2D58EE5}" dt="2022-10-10T18:27:41.017" v="52" actId="20577"/>
        <pc:sldMkLst>
          <pc:docMk/>
          <pc:sldMk cId="1714490226" sldId="309"/>
        </pc:sldMkLst>
        <pc:spChg chg="mod">
          <ac:chgData name="Jose Guillermo Herrera Ramirez" userId="S::guillermo.herrera@udlap.mx::6dc6c2f7-563e-41ca-8285-fab432b350c3" providerId="AD" clId="Web-{D1D97E17-ADF2-D5DA-7300-FB03F2D58EE5}" dt="2022-10-10T18:26:40.390" v="1" actId="20577"/>
          <ac:spMkLst>
            <pc:docMk/>
            <pc:sldMk cId="1714490226" sldId="309"/>
            <ac:spMk id="2" creationId="{242F7011-D7C5-7963-A196-D3ADA012B768}"/>
          </ac:spMkLst>
        </pc:spChg>
        <pc:spChg chg="mod">
          <ac:chgData name="Jose Guillermo Herrera Ramirez" userId="S::guillermo.herrera@udlap.mx::6dc6c2f7-563e-41ca-8285-fab432b350c3" providerId="AD" clId="Web-{D1D97E17-ADF2-D5DA-7300-FB03F2D58EE5}" dt="2022-10-10T18:27:41.017" v="52" actId="20577"/>
          <ac:spMkLst>
            <pc:docMk/>
            <pc:sldMk cId="1714490226" sldId="309"/>
            <ac:spMk id="3" creationId="{6E4ABE9B-1DE3-C1D8-FC1E-DE27FC064C12}"/>
          </ac:spMkLst>
        </pc:spChg>
      </pc:sldChg>
      <pc:sldChg chg="addSp delSp modSp">
        <pc:chgData name="Jose Guillermo Herrera Ramirez" userId="S::guillermo.herrera@udlap.mx::6dc6c2f7-563e-41ca-8285-fab432b350c3" providerId="AD" clId="Web-{D1D97E17-ADF2-D5DA-7300-FB03F2D58EE5}" dt="2022-10-10T18:44:22.956" v="58" actId="1076"/>
        <pc:sldMkLst>
          <pc:docMk/>
          <pc:sldMk cId="3401822293" sldId="386"/>
        </pc:sldMkLst>
        <pc:picChg chg="del">
          <ac:chgData name="Jose Guillermo Herrera Ramirez" userId="S::guillermo.herrera@udlap.mx::6dc6c2f7-563e-41ca-8285-fab432b350c3" providerId="AD" clId="Web-{D1D97E17-ADF2-D5DA-7300-FB03F2D58EE5}" dt="2022-10-10T18:44:03.064" v="53"/>
          <ac:picMkLst>
            <pc:docMk/>
            <pc:sldMk cId="3401822293" sldId="386"/>
            <ac:picMk id="2" creationId="{E6130D62-A5F8-8514-BFB9-094DA6433C71}"/>
          </ac:picMkLst>
        </pc:picChg>
        <pc:picChg chg="add mod">
          <ac:chgData name="Jose Guillermo Herrera Ramirez" userId="S::guillermo.herrera@udlap.mx::6dc6c2f7-563e-41ca-8285-fab432b350c3" providerId="AD" clId="Web-{D1D97E17-ADF2-D5DA-7300-FB03F2D58EE5}" dt="2022-10-10T18:44:22.956" v="58" actId="1076"/>
          <ac:picMkLst>
            <pc:docMk/>
            <pc:sldMk cId="3401822293" sldId="386"/>
            <ac:picMk id="3" creationId="{8F1FE1B8-198E-18CF-DD02-B1B248D785A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00D87-A058-41BC-B628-951D113E4000}" type="datetimeFigureOut">
              <a:rPr lang="es-ES" smtClean="0"/>
              <a:t>10/10/2022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41D957-6418-4247-965A-E9AC6F85B696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722557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2848C3-5470-49F0-A6A8-81A4E098E8AA}" type="datetimeFigureOut">
              <a:rPr lang="es-ES" noProof="0" smtClean="0"/>
              <a:t>10/10/2022</a:t>
            </a:fld>
            <a:endParaRPr lang="es-ES" noProof="0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63EDEC-BB94-4EA8-9F33-1F68F3F7AC5E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204660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233FA3-C322-486D-9525-F5C2A402577E}" type="datetime1">
              <a:rPr lang="es-ES" noProof="0" smtClean="0"/>
              <a:t>10/10/2022</a:t>
            </a:fld>
            <a:endParaRPr lang="es-ES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A6DD3D-1007-4431-9B0E-8A3D13A682CF}" type="datetime1">
              <a:rPr lang="es-ES" noProof="0" smtClean="0"/>
              <a:t>10/10/2022</a:t>
            </a:fld>
            <a:endParaRPr lang="es-ES" noProof="0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8C3E3C-5F33-4F97-B210-E9727AA57220}" type="datetime1">
              <a:rPr lang="es-ES" noProof="0" smtClean="0"/>
              <a:t>10/10/2022</a:t>
            </a:fld>
            <a:endParaRPr lang="es-ES" noProof="0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8E1951-676F-4919-8708-D1CBCB74B51D}" type="datetime1">
              <a:rPr lang="es-ES" noProof="0" smtClean="0"/>
              <a:t>10/10/2022</a:t>
            </a:fld>
            <a:endParaRPr lang="es-ES" noProof="0" dirty="0"/>
          </a:p>
        </p:txBody>
      </p:sp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10" name="Marcador de posición de número de diapositiva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8B6680-7098-44B7-83E1-5EBD657592DE}" type="datetime1">
              <a:rPr lang="es-ES" noProof="0" smtClean="0"/>
              <a:t>10/10/2022</a:t>
            </a:fld>
            <a:endParaRPr lang="es-ES" noProof="0" dirty="0"/>
          </a:p>
        </p:txBody>
      </p:sp>
      <p:sp>
        <p:nvSpPr>
          <p:cNvPr id="11" name="Marcador de pie de página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12" name="Marcador de posición de número de diapositiva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6" name="Marcador de fech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5541C9-2B34-4DE7-8BD0-64853908EC78}" type="datetime1">
              <a:rPr lang="es-ES" noProof="0" smtClean="0"/>
              <a:t>10/10/2022</a:t>
            </a:fld>
            <a:endParaRPr lang="es-ES" noProof="0" dirty="0"/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705853-737B-419B-88D6-378BF02A9277}" type="datetime1">
              <a:rPr lang="es-ES" noProof="0" smtClean="0"/>
              <a:t>10/10/2022</a:t>
            </a:fld>
            <a:endParaRPr lang="es-ES" noProof="0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 rtl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18EB8EEA-5D2E-4A84-A0FE-A16B020ED21B}" type="datetime1">
              <a:rPr lang="es-ES" noProof="0" smtClean="0"/>
              <a:t>10/10/2022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FF6C614E-8FE0-47DD-82B6-EBC4EC8CFF78}" type="datetime1">
              <a:rPr lang="es-ES" noProof="0" smtClean="0"/>
              <a:t>10/10/2022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3A395992-2030-4B1D-B418-D498AFCFA3BC}" type="datetime1">
              <a:rPr lang="es-ES" noProof="0" smtClean="0"/>
              <a:t>10/10/2022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s-ES" noProof="0" smtClean="0"/>
              <a:t>‹#›</a:t>
            </a:fld>
            <a:endParaRPr lang="es-ES" noProof="0" dirty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2F7011-D7C5-7963-A196-D3ADA012B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Minería de datos: Clase 10 de octubre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E4ABE9B-1DE3-C1D8-FC1E-DE27FC064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s-MX" dirty="0"/>
              <a:t>Orden del día</a:t>
            </a:r>
          </a:p>
          <a:p>
            <a:pPr marL="457200" indent="-457200">
              <a:buAutoNum type="arabicPeriod"/>
            </a:pPr>
            <a:endParaRPr lang="es-MX" dirty="0"/>
          </a:p>
          <a:p>
            <a:pPr marL="457200" indent="-457200">
              <a:buAutoNum type="arabicPeriod"/>
            </a:pPr>
            <a:r>
              <a:rPr lang="es-MX" dirty="0"/>
              <a:t>Comentarios finales de métodos de agrupamiento</a:t>
            </a:r>
          </a:p>
          <a:p>
            <a:pPr marL="457200" indent="-457200">
              <a:buAutoNum type="arabicPeriod"/>
            </a:pPr>
            <a:r>
              <a:rPr lang="es-MX" dirty="0"/>
              <a:t>Introducción a métodos de clasificación</a:t>
            </a:r>
          </a:p>
          <a:p>
            <a:pPr marL="457200" indent="-457200">
              <a:buAutoNum type="arabicPeriod"/>
            </a:pPr>
            <a:r>
              <a:rPr lang="es-MX" dirty="0">
                <a:ea typeface="+mn-lt"/>
                <a:cs typeface="+mn-lt"/>
              </a:rPr>
              <a:t>Comentarios del examen</a:t>
            </a:r>
          </a:p>
          <a:p>
            <a:pPr marL="457200" indent="-457200">
              <a:buAutoNum type="arabicPeriod"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14490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7008017-9934-0617-DCEB-30925E1884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84" t="37842" r="17902" b="32192"/>
          <a:stretch/>
        </p:blipFill>
        <p:spPr>
          <a:xfrm>
            <a:off x="2995962" y="1263573"/>
            <a:ext cx="6403895" cy="162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671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Chart&#10;&#10;Description automatically generated">
            <a:extLst>
              <a:ext uri="{FF2B5EF4-FFF2-40B4-BE49-F238E27FC236}">
                <a16:creationId xmlns:a16="http://schemas.microsoft.com/office/drawing/2014/main" id="{CEF01B75-1C1F-4A98-7EAF-AB007B525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303" y="601545"/>
            <a:ext cx="8402443" cy="518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3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B7D08241-4925-F689-EEA2-A668CA73E8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65" t="29692" r="20242" b="58615"/>
          <a:stretch/>
        </p:blipFill>
        <p:spPr>
          <a:xfrm>
            <a:off x="2735766" y="1365793"/>
            <a:ext cx="6961436" cy="70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405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371EF7-64F6-A914-44C3-C2CA9D6A7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¿Dudas o preguntas?</a:t>
            </a:r>
          </a:p>
        </p:txBody>
      </p:sp>
    </p:spTree>
    <p:extLst>
      <p:ext uri="{BB962C8B-B14F-4D97-AF65-F5344CB8AC3E}">
        <p14:creationId xmlns:p14="http://schemas.microsoft.com/office/powerpoint/2010/main" val="1068279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8F1FE1B8-198E-18CF-DD02-B1B248D78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086" y="123467"/>
            <a:ext cx="9781672" cy="606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822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9ED74-BE00-0B59-40E1-0C6B5C1F2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Introducción</a:t>
            </a:r>
            <a:r>
              <a:rPr lang="en-US" dirty="0"/>
              <a:t> a </a:t>
            </a:r>
            <a:r>
              <a:rPr lang="en-US" dirty="0" err="1"/>
              <a:t>Métodos</a:t>
            </a:r>
            <a:r>
              <a:rPr lang="en-US" dirty="0"/>
              <a:t> de </a:t>
            </a:r>
            <a:r>
              <a:rPr lang="en-US" dirty="0" err="1"/>
              <a:t>clasificación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A2864-9359-E0F3-268C-FBECE7048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 dirty="0" err="1"/>
              <a:t>Aprendizaje</a:t>
            </a:r>
            <a:r>
              <a:rPr lang="en-US" dirty="0"/>
              <a:t> </a:t>
            </a:r>
            <a:r>
              <a:rPr lang="en-US" dirty="0" err="1"/>
              <a:t>supervisado</a:t>
            </a:r>
            <a:r>
              <a:rPr lang="en-US" dirty="0"/>
              <a:t> y no </a:t>
            </a:r>
            <a:r>
              <a:rPr lang="en-US" dirty="0" err="1"/>
              <a:t>supervisado</a:t>
            </a:r>
            <a:endParaRPr lang="en-US"/>
          </a:p>
          <a:p>
            <a:pPr marL="457200" indent="-457200">
              <a:buAutoNum type="arabicPeriod"/>
            </a:pPr>
            <a:r>
              <a:rPr lang="en-US" dirty="0" err="1">
                <a:ea typeface="+mn-lt"/>
                <a:cs typeface="+mn-lt"/>
              </a:rPr>
              <a:t>Aprendizaje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supervisado</a:t>
            </a:r>
            <a:r>
              <a:rPr lang="en-US" dirty="0">
                <a:ea typeface="+mn-lt"/>
                <a:cs typeface="+mn-lt"/>
              </a:rPr>
              <a:t>, </a:t>
            </a:r>
            <a:r>
              <a:rPr lang="en-US" dirty="0" err="1">
                <a:ea typeface="+mn-lt"/>
                <a:cs typeface="+mn-lt"/>
              </a:rPr>
              <a:t>usualmente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caracterizado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por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una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función</a:t>
            </a:r>
            <a:r>
              <a:rPr lang="en-US" dirty="0">
                <a:ea typeface="+mn-lt"/>
                <a:cs typeface="+mn-lt"/>
              </a:rPr>
              <a:t> de </a:t>
            </a:r>
            <a:r>
              <a:rPr lang="en-US" dirty="0" err="1">
                <a:ea typeface="+mn-lt"/>
                <a:cs typeface="+mn-lt"/>
              </a:rPr>
              <a:t>pérdida</a:t>
            </a:r>
            <a:r>
              <a:rPr lang="en-US" dirty="0">
                <a:ea typeface="+mn-lt"/>
                <a:cs typeface="+mn-lt"/>
              </a:rPr>
              <a:t> (</a:t>
            </a:r>
            <a:r>
              <a:rPr lang="en-US" dirty="0" err="1">
                <a:ea typeface="+mn-lt"/>
                <a:cs typeface="+mn-lt"/>
              </a:rPr>
              <a:t>costos</a:t>
            </a:r>
            <a:r>
              <a:rPr lang="en-US" dirty="0">
                <a:ea typeface="+mn-lt"/>
                <a:cs typeface="+mn-lt"/>
              </a:rPr>
              <a:t>)</a:t>
            </a:r>
          </a:p>
          <a:p>
            <a:pPr marL="457200" indent="-457200">
              <a:buAutoNum type="arabicPeriod"/>
            </a:pPr>
            <a:r>
              <a:rPr lang="en-US" dirty="0">
                <a:ea typeface="+mn-lt"/>
                <a:cs typeface="+mn-lt"/>
              </a:rPr>
              <a:t>En </a:t>
            </a:r>
            <a:r>
              <a:rPr lang="en-US" dirty="0" err="1">
                <a:ea typeface="+mn-lt"/>
                <a:cs typeface="+mn-lt"/>
              </a:rPr>
              <a:t>aprendizaje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supervisado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nos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interesan</a:t>
            </a:r>
            <a:r>
              <a:rPr lang="en-US" dirty="0">
                <a:ea typeface="+mn-lt"/>
                <a:cs typeface="+mn-lt"/>
              </a:rPr>
              <a:t> las </a:t>
            </a:r>
            <a:r>
              <a:rPr lang="en-US" dirty="0" err="1">
                <a:ea typeface="+mn-lt"/>
                <a:cs typeface="+mn-lt"/>
              </a:rPr>
              <a:t>probabilidades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condicionales</a:t>
            </a:r>
          </a:p>
          <a:p>
            <a:pPr marL="457200" indent="-457200">
              <a:buAutoNum type="arabicPeriod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68685B6D-F1A3-3693-3ECA-8E95794E54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31" t="16667" r="17492" b="4093"/>
          <a:stretch/>
        </p:blipFill>
        <p:spPr>
          <a:xfrm>
            <a:off x="1537855" y="1168111"/>
            <a:ext cx="7584120" cy="468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35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DEE4CB23-A30A-7D30-69C1-4F5428947E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8" t="20806" r="7643" b="6774"/>
          <a:stretch/>
        </p:blipFill>
        <p:spPr>
          <a:xfrm>
            <a:off x="1728356" y="206953"/>
            <a:ext cx="8553747" cy="418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806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5B0F93AC-DA62-5DFC-14AA-6B86673D7F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86" t="20993" r="16336" b="7211"/>
          <a:stretch/>
        </p:blipFill>
        <p:spPr>
          <a:xfrm>
            <a:off x="2360468" y="1280680"/>
            <a:ext cx="7125158" cy="387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151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7080EB82-0602-C42E-25B8-A3E7ACE81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5" t="22636" r="8741" b="12248"/>
          <a:stretch/>
        </p:blipFill>
        <p:spPr>
          <a:xfrm>
            <a:off x="1693719" y="1427885"/>
            <a:ext cx="8519067" cy="363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411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A47BAA1-C85F-0DEB-0472-FC0558311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9191" y="453998"/>
            <a:ext cx="5510462" cy="542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695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478F028-EFF2-06C8-1212-94A45C0ECD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12" t="2773" r="32873" b="31811"/>
          <a:stretch/>
        </p:blipFill>
        <p:spPr>
          <a:xfrm>
            <a:off x="1052946" y="154999"/>
            <a:ext cx="10095424" cy="594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17792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997_TF11437505.potx" id="{A814AFD0-4982-44B2-B11C-36632E99DE22}" vid="{FCAA5BDB-2F44-4F34-9873-F8ED54E0AC9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CDAB21F93FA834EAF2C088CF14607AB" ma:contentTypeVersion="7" ma:contentTypeDescription="Create a new document." ma:contentTypeScope="" ma:versionID="cb3587e30a41725a3f955f6e3f63e157">
  <xsd:schema xmlns:xsd="http://www.w3.org/2001/XMLSchema" xmlns:xs="http://www.w3.org/2001/XMLSchema" xmlns:p="http://schemas.microsoft.com/office/2006/metadata/properties" xmlns:ns3="6e90d7c7-4f0c-4442-ac85-faa40625c878" xmlns:ns4="892318d4-e363-48a4-912e-c56c7be1628f" targetNamespace="http://schemas.microsoft.com/office/2006/metadata/properties" ma:root="true" ma:fieldsID="cc60fb92382c6bae50f68afc94b7feef" ns3:_="" ns4:_="">
    <xsd:import namespace="6e90d7c7-4f0c-4442-ac85-faa40625c878"/>
    <xsd:import namespace="892318d4-e363-48a4-912e-c56c7be1628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90d7c7-4f0c-4442-ac85-faa40625c8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2318d4-e363-48a4-912e-c56c7be1628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CAD238-AB66-4F48-9102-CD67BE45AB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90d7c7-4f0c-4442-ac85-faa40625c878"/>
    <ds:schemaRef ds:uri="892318d4-e363-48a4-912e-c56c7be16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3CD65D-61A5-43C9-A837-6EC73C7DA8AB}">
  <ds:schemaRefs>
    <ds:schemaRef ds:uri="http://purl.org/dc/elements/1.1/"/>
    <ds:schemaRef ds:uri="http://purl.org/dc/dcmitype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892318d4-e363-48a4-912e-c56c7be1628f"/>
    <ds:schemaRef ds:uri="http://schemas.microsoft.com/office/infopath/2007/PartnerControls"/>
    <ds:schemaRef ds:uri="6e90d7c7-4f0c-4442-ac85-faa40625c878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</TotalTime>
  <Words>167</Words>
  <Application>Microsoft Office PowerPoint</Application>
  <PresentationFormat>Widescreen</PresentationFormat>
  <Paragraphs>22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RetrospectVTI</vt:lpstr>
      <vt:lpstr>Minería de datos: Clase 10 de octubre</vt:lpstr>
      <vt:lpstr>PowerPoint Presentation</vt:lpstr>
      <vt:lpstr>Introducción a Métodos de clasificación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¿Dudas o preguntas?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Curso: Minería de datos</dc:title>
  <dc:creator>Jose Guillermo Herrera Ramirez</dc:creator>
  <cp:lastModifiedBy>Jose Guillermo Herrera Ramirez</cp:lastModifiedBy>
  <cp:revision>1101</cp:revision>
  <dcterms:created xsi:type="dcterms:W3CDTF">2022-08-08T17:41:56Z</dcterms:created>
  <dcterms:modified xsi:type="dcterms:W3CDTF">2022-10-10T22:40:47Z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0x010100ACDAB21F93FA834EAF2C088CF14607AB</vt:lpwstr>
  </property>
</Properties>
</file>